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Jbw5txb8GA" TargetMode="External"/><Relationship Id="rId2" Type="http://schemas.openxmlformats.org/officeDocument/2006/relationships/hyperlink" Target="http://www.youtube.com/watch?v=RJsFReaPfz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981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Modal Verbs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37338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English Class</a:t>
            </a:r>
            <a:endParaRPr lang="en-US" sz="3200" dirty="0"/>
          </a:p>
          <a:p>
            <a:r>
              <a:rPr lang="en-US" sz="3200" dirty="0" smtClean="0"/>
              <a:t>Jiaxin Ruan</a:t>
            </a:r>
          </a:p>
          <a:p>
            <a:r>
              <a:rPr lang="en-US" sz="3200" dirty="0" smtClean="0"/>
              <a:t>2-20-2013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39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14600"/>
            <a:ext cx="7125113" cy="924475"/>
          </a:xfrm>
        </p:spPr>
        <p:txBody>
          <a:bodyPr/>
          <a:lstStyle/>
          <a:p>
            <a:r>
              <a:rPr lang="en-US" sz="5400" dirty="0" smtClean="0"/>
              <a:t>Group Activity!!!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844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53" y="-27709"/>
            <a:ext cx="7125113" cy="924475"/>
          </a:xfrm>
        </p:spPr>
        <p:txBody>
          <a:bodyPr/>
          <a:lstStyle/>
          <a:p>
            <a:r>
              <a:rPr lang="en-US" dirty="0" smtClean="0"/>
              <a:t>Menu: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2" y="1458524"/>
            <a:ext cx="1947087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70228"/>
            <a:ext cx="1893766" cy="1260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09" y="1509235"/>
            <a:ext cx="1752600" cy="1092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2" y="1536944"/>
            <a:ext cx="1752601" cy="1166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55898"/>
            <a:ext cx="1671638" cy="1147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0" y="3270228"/>
            <a:ext cx="2053990" cy="1366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57" y="3364019"/>
            <a:ext cx="1582855" cy="1072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3" y="5220140"/>
            <a:ext cx="1943011" cy="1522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38" y="5594658"/>
            <a:ext cx="1841607" cy="1147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608992"/>
            <a:ext cx="1007468" cy="1198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7" y="3256006"/>
            <a:ext cx="2164281" cy="14402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33" y="5264333"/>
            <a:ext cx="1137824" cy="14919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4753" y="812193"/>
            <a:ext cx="164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Xiao long </a:t>
            </a:r>
            <a:r>
              <a:rPr lang="en-US" dirty="0" err="1" smtClean="0"/>
              <a:t>bao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33709" y="113535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 </a:t>
            </a:r>
            <a:r>
              <a:rPr lang="en-US" dirty="0" err="1" smtClean="0"/>
              <a:t>Tan</a:t>
            </a:r>
            <a:r>
              <a:rPr lang="en-US" dirty="0" smtClean="0"/>
              <a:t> Mein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37440" y="1135358"/>
            <a:ext cx="1708833" cy="37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Dumpling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545252"/>
            <a:ext cx="1366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Osmanthus</a:t>
            </a:r>
            <a:r>
              <a:rPr lang="en-US" dirty="0" smtClean="0"/>
              <a:t> rice cake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8058" y="2573815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Kong </a:t>
            </a:r>
            <a:r>
              <a:rPr lang="en-US" dirty="0" err="1" smtClean="0"/>
              <a:t>Bao</a:t>
            </a:r>
            <a:r>
              <a:rPr lang="en-US" dirty="0" smtClean="0"/>
              <a:t> Chicken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5600" y="2703221"/>
            <a:ext cx="189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Spaghetti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2887887"/>
            <a:ext cx="1676400" cy="36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Pizza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67757" y="2887887"/>
            <a:ext cx="17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Sandwich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8058" y="4696237"/>
            <a:ext cx="192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Steak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24200" y="48809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Ice Tea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61474" y="4696237"/>
            <a:ext cx="1186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Caramel Macchiato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81800" y="488090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124200"/>
            <a:ext cx="7125113" cy="924475"/>
          </a:xfrm>
        </p:spPr>
        <p:txBody>
          <a:bodyPr/>
          <a:lstStyle/>
          <a:p>
            <a:r>
              <a:rPr lang="en-US" sz="4800" dirty="0" smtClean="0"/>
              <a:t>What did you order?</a:t>
            </a:r>
            <a:br>
              <a:rPr lang="en-US" sz="4800" dirty="0" smtClean="0"/>
            </a:br>
            <a:r>
              <a:rPr lang="en-US" sz="4800" dirty="0" smtClean="0"/>
              <a:t>Why?</a:t>
            </a:r>
            <a:br>
              <a:rPr lang="en-US" sz="4800" dirty="0" smtClean="0"/>
            </a:br>
            <a:r>
              <a:rPr lang="en-US" sz="4800" dirty="0" smtClean="0"/>
              <a:t>What is the taste of the item?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389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25113" cy="924475"/>
          </a:xfrm>
        </p:spPr>
        <p:txBody>
          <a:bodyPr/>
          <a:lstStyle/>
          <a:p>
            <a:r>
              <a:rPr lang="en-US" dirty="0" smtClean="0"/>
              <a:t>Different Forms of Modal Verbs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066800"/>
            <a:ext cx="8001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forms of can, may, </a:t>
            </a:r>
            <a:r>
              <a:rPr lang="en-US" dirty="0" smtClean="0"/>
              <a:t>would</a:t>
            </a:r>
          </a:p>
          <a:p>
            <a:endParaRPr lang="en-US" dirty="0"/>
          </a:p>
          <a:p>
            <a:r>
              <a:rPr lang="en-US" dirty="0"/>
              <a:t>                 </a:t>
            </a:r>
            <a:r>
              <a:rPr lang="en-US" sz="2000" b="1" dirty="0"/>
              <a:t>Past tense    </a:t>
            </a:r>
            <a:r>
              <a:rPr lang="en-US" sz="2000" b="1" dirty="0" smtClean="0"/>
              <a:t>negative</a:t>
            </a:r>
            <a:endParaRPr lang="en-US" sz="2000" b="1" dirty="0"/>
          </a:p>
          <a:p>
            <a:r>
              <a:rPr lang="en-US" sz="2000" b="1" dirty="0" smtClean="0"/>
              <a:t>Can-</a:t>
            </a:r>
            <a:r>
              <a:rPr lang="en-US" sz="2000" b="1" dirty="0"/>
              <a:t>----- could-------- can not</a:t>
            </a:r>
          </a:p>
          <a:p>
            <a:r>
              <a:rPr lang="en-US" sz="2000" b="1" dirty="0"/>
              <a:t>Could: ability and possibility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Could you give me some paper?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 could catch the bus if I went to the bus stop earlier.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 cannot swim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May-</a:t>
            </a:r>
            <a:r>
              <a:rPr lang="en-US" sz="2000" b="1" dirty="0"/>
              <a:t>----might------- may not</a:t>
            </a:r>
          </a:p>
          <a:p>
            <a:r>
              <a:rPr lang="en-US" sz="2000" b="1" dirty="0"/>
              <a:t>Might: guess of past event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He might miss the train if he late five minutes.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He may not finish the test because there are too many questions that he doesn’t finish.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/>
              <a:t>Will------would-------will not</a:t>
            </a:r>
          </a:p>
          <a:p>
            <a:r>
              <a:rPr lang="en-US" sz="2000" b="1" dirty="0"/>
              <a:t>Will: possibility of future or people’s idea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 will not eat fish because I hate it.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 will finish the homework by today.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124200"/>
            <a:ext cx="7125113" cy="924475"/>
          </a:xfrm>
        </p:spPr>
        <p:txBody>
          <a:bodyPr/>
          <a:lstStyle/>
          <a:p>
            <a:r>
              <a:rPr lang="en-US" sz="4000" dirty="0" smtClean="0"/>
              <a:t>Make Five sentences of Each Modal Verbs: can, may, would</a:t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Modal Verbs can be in different form.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food/drink’s name?</a:t>
            </a:r>
            <a:br>
              <a:rPr lang="en-US" dirty="0" smtClean="0"/>
            </a:br>
            <a:r>
              <a:rPr lang="en-US" dirty="0" smtClean="0"/>
              <a:t>What do they look like?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2" y="1981200"/>
            <a:ext cx="1947087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23606"/>
            <a:ext cx="1893766" cy="1260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09" y="1981200"/>
            <a:ext cx="1752600" cy="1092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981200"/>
            <a:ext cx="1752601" cy="1166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027863"/>
            <a:ext cx="1671638" cy="1147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0" y="3623606"/>
            <a:ext cx="2053990" cy="1366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57" y="3623606"/>
            <a:ext cx="1582855" cy="1072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3" y="5220140"/>
            <a:ext cx="1943011" cy="1522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33" y="5264333"/>
            <a:ext cx="1137824" cy="1491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38" y="5594658"/>
            <a:ext cx="1841607" cy="1147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9" y="3623606"/>
            <a:ext cx="2164281" cy="14402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02" y="5063837"/>
            <a:ext cx="1279994" cy="15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117180" cy="1470025"/>
          </a:xfrm>
        </p:spPr>
        <p:txBody>
          <a:bodyPr/>
          <a:lstStyle/>
          <a:p>
            <a:r>
              <a:rPr lang="en-US" dirty="0" smtClean="0"/>
              <a:t>How to order food in Restaurant?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117180" cy="861420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www.youtube.com/watch?v=RJsFReaPfzg</a:t>
            </a:r>
            <a:endParaRPr lang="en-US" u="sng" dirty="0" smtClean="0"/>
          </a:p>
          <a:p>
            <a:endParaRPr lang="en-US" u="sng" dirty="0"/>
          </a:p>
          <a:p>
            <a:r>
              <a:rPr lang="en-US" dirty="0"/>
              <a:t> </a:t>
            </a:r>
            <a:r>
              <a:rPr lang="en-US" u="sng" dirty="0">
                <a:hlinkClick r:id="rId3"/>
              </a:rPr>
              <a:t>http://www.youtube.com/watch?v=qJbw5txb8GA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667000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What kind of grammar rule do you notice in ordering food?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Modal Verbs to make request!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2362200"/>
            <a:ext cx="7620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Rule of using modal verbs to make question:</a:t>
            </a:r>
          </a:p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Modal + subject + verb + (object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“object” can be add depends on the situation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May: Ask for permission and request.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6705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Examples: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May I eat the cake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May I open the door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May I have some water?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7125113" cy="924475"/>
          </a:xfrm>
        </p:spPr>
        <p:txBody>
          <a:bodyPr/>
          <a:lstStyle/>
          <a:p>
            <a:r>
              <a:rPr lang="en-US" dirty="0"/>
              <a:t>Can: represent ability of body and brain, and also possibility of events. Ask for permission.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9718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Can he write a short story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Can I borrow your pen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Can I have a cup of coffee?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125113" cy="924475"/>
          </a:xfrm>
        </p:spPr>
        <p:txBody>
          <a:bodyPr/>
          <a:lstStyle/>
          <a:p>
            <a:r>
              <a:rPr lang="en-US" dirty="0"/>
              <a:t>Would: represent people’s idea.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6934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</a:p>
          <a:p>
            <a:endParaRPr lang="en-US" dirty="0"/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Would you like some tea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What would like to order today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 would like to have some paper towel.</a:t>
            </a: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7143955" cy="990599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Ordering Food!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According to the picture and write out a conversation. The conversation needs to include modal verbs. (Choose one </a:t>
            </a:r>
            <a:r>
              <a:rPr lang="en-US" smtClean="0"/>
              <a:t>of pictures)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810000"/>
            <a:ext cx="1914525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67200"/>
            <a:ext cx="25908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3513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40</TotalTime>
  <Words>347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Spring</vt:lpstr>
      <vt:lpstr>PowerPoint Presentation</vt:lpstr>
      <vt:lpstr>What is the food/drink’s name? What do they look like?</vt:lpstr>
      <vt:lpstr>How to order food in Restaurant?</vt:lpstr>
      <vt:lpstr>What kind of grammar rule do you notice in ordering food?</vt:lpstr>
      <vt:lpstr>Using Modal Verbs to make request!</vt:lpstr>
      <vt:lpstr>May: Ask for permission and request. </vt:lpstr>
      <vt:lpstr>Can: represent ability of body and brain, and also possibility of events. Ask for permission. </vt:lpstr>
      <vt:lpstr>Would: represent people’s idea. </vt:lpstr>
      <vt:lpstr>Ordering Food! According to the picture and write out a conversation. The conversation needs to include modal verbs. (Choose one of pictures)</vt:lpstr>
      <vt:lpstr>Group Activity!!!</vt:lpstr>
      <vt:lpstr>Menu: </vt:lpstr>
      <vt:lpstr>What did you order? Why? What is the taste of the item?</vt:lpstr>
      <vt:lpstr>Different Forms of Modal Verbs</vt:lpstr>
      <vt:lpstr>Make Five sentences of Each Modal Verbs: can, may, would  Modal Verbs can be in different form.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RuanFamily</dc:creator>
  <cp:lastModifiedBy>Language Learning Center </cp:lastModifiedBy>
  <cp:revision>5</cp:revision>
  <dcterms:created xsi:type="dcterms:W3CDTF">2006-08-16T00:00:00Z</dcterms:created>
  <dcterms:modified xsi:type="dcterms:W3CDTF">2014-05-01T23:15:59Z</dcterms:modified>
</cp:coreProperties>
</file>